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01" r:id="rId3"/>
    <p:sldId id="293" r:id="rId4"/>
    <p:sldId id="303" r:id="rId5"/>
    <p:sldId id="305" r:id="rId6"/>
    <p:sldId id="302" r:id="rId7"/>
    <p:sldId id="288" r:id="rId8"/>
    <p:sldId id="298" r:id="rId9"/>
    <p:sldId id="269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CAFE"/>
    <a:srgbClr val="DDCBFD"/>
    <a:srgbClr val="C7AAFC"/>
    <a:srgbClr val="AA28E4"/>
    <a:srgbClr val="FFFBAF"/>
    <a:srgbClr val="B7ECFF"/>
    <a:srgbClr val="8FE2FF"/>
    <a:srgbClr val="1DC4FF"/>
    <a:srgbClr val="95D153"/>
    <a:srgbClr val="A9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66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đọc</a:t>
            </a:r>
            <a:r>
              <a:rPr lang="en-US" baseline="0" smtClean="0"/>
              <a:t> sách GV để nắm quy trình và nội dung kiến thức cần khai thác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khai thác</a:t>
            </a:r>
            <a:r>
              <a:rPr lang="en-US" baseline="0" smtClean="0"/>
              <a:t> hoạt động nói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làm</a:t>
            </a:r>
            <a:r>
              <a:rPr lang="en-US" baseline="0" smtClean="0"/>
              <a:t> mẫu xe vàng cho hs quan sát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74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9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4540" y="328301"/>
            <a:ext cx="722088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THỜI GIAN. GIỜ VÀ LỊCH</a:t>
            </a:r>
            <a:endParaRPr lang="en-US" sz="28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06930" y="2009481"/>
            <a:ext cx="21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35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6231" y="2556668"/>
            <a:ext cx="588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CÁC NGÀY TRONG TUẦN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76/SGK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2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73629" y="5557157"/>
            <a:ext cx="6324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KHÁM PHÁ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47750"/>
            <a:ext cx="2743200" cy="391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811689" y="223157"/>
            <a:ext cx="6321425" cy="2133600"/>
            <a:chOff x="2811689" y="223157"/>
            <a:chExt cx="6321425" cy="2133600"/>
          </a:xfrm>
        </p:grpSpPr>
        <p:sp>
          <p:nvSpPr>
            <p:cNvPr id="7" name="Cloud Callout 6"/>
            <p:cNvSpPr/>
            <p:nvPr/>
          </p:nvSpPr>
          <p:spPr>
            <a:xfrm>
              <a:off x="3581400" y="223157"/>
              <a:ext cx="4876800" cy="2133600"/>
            </a:xfrm>
            <a:prstGeom prst="cloudCallout">
              <a:avLst>
                <a:gd name="adj1" fmla="val -69643"/>
                <a:gd name="adj2" fmla="val 2636"/>
              </a:avLst>
            </a:prstGeom>
            <a:solidFill>
              <a:srgbClr val="8FE2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689" y="223157"/>
              <a:ext cx="6321425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196" y="209550"/>
            <a:ext cx="4303320" cy="4836885"/>
          </a:xfrm>
          <a:prstGeom prst="rect">
            <a:avLst/>
          </a:prstGeom>
        </p:spPr>
      </p:pic>
      <p:sp>
        <p:nvSpPr>
          <p:cNvPr id="14" name="Title 4"/>
          <p:cNvSpPr txBox="1">
            <a:spLocks/>
          </p:cNvSpPr>
          <p:nvPr/>
        </p:nvSpPr>
        <p:spPr>
          <a:xfrm>
            <a:off x="152400" y="1241879"/>
            <a:ext cx="4221396" cy="27722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	Một tuần lễ gồm 7 ngày là: thứ 2, thứ 3, thứ tư, thứ năm, thứ sáu, thứ bảy, chủ nhật.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715000" y="1036410"/>
            <a:ext cx="919825" cy="238125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Thứ hai</a:t>
            </a:r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922242" y="1055157"/>
            <a:ext cx="919825" cy="238125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Thứ ba</a:t>
            </a:r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694381" y="2266950"/>
            <a:ext cx="919825" cy="238125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Thứ tư</a:t>
            </a:r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772401" y="2257447"/>
            <a:ext cx="1057116" cy="238125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Thứ năm</a:t>
            </a:r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694381" y="3409950"/>
            <a:ext cx="983475" cy="238125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Thứ sáu</a:t>
            </a:r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772400" y="3409950"/>
            <a:ext cx="1057116" cy="238125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Thứ bảy</a:t>
            </a:r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243843" y="4608152"/>
            <a:ext cx="1057116" cy="238125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Chủ nhật</a:t>
            </a:r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30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200"/>
            <a:ext cx="8137583" cy="185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3305894" cy="18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37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40486" y="894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Bạn Rô-bốt trồng cây đậu thần.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42009" y="235526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746246"/>
            <a:ext cx="8747557" cy="4214151"/>
          </a:xfrm>
          <a:prstGeom prst="rect">
            <a:avLst/>
          </a:prstGeom>
        </p:spPr>
      </p:pic>
      <p:sp>
        <p:nvSpPr>
          <p:cNvPr id="11" name="Title 4"/>
          <p:cNvSpPr txBox="1">
            <a:spLocks/>
          </p:cNvSpPr>
          <p:nvPr/>
        </p:nvSpPr>
        <p:spPr>
          <a:xfrm>
            <a:off x="331031" y="3028950"/>
            <a:ext cx="1116769" cy="4399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 hai</a:t>
            </a:r>
            <a:endParaRPr lang="en-US" sz="2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1386114" y="2824293"/>
            <a:ext cx="1015245" cy="4399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 ba</a:t>
            </a:r>
            <a:endParaRPr lang="en-US" sz="2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2524731" y="2589826"/>
            <a:ext cx="1015245" cy="4399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 tư</a:t>
            </a:r>
            <a:endParaRPr lang="en-US" sz="2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3678754" y="2355359"/>
            <a:ext cx="1228447" cy="4399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 năm</a:t>
            </a:r>
            <a:endParaRPr lang="en-US" sz="2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4921715" y="2633368"/>
            <a:ext cx="1228447" cy="4399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 sáu</a:t>
            </a:r>
            <a:endParaRPr lang="en-US" sz="2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6106620" y="2824293"/>
            <a:ext cx="1228447" cy="4399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 bảy</a:t>
            </a:r>
            <a:endParaRPr lang="en-US" sz="2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7247983" y="2971676"/>
            <a:ext cx="1228447" cy="4399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Chủ nhật</a:t>
            </a:r>
            <a:endParaRPr lang="en-US" sz="2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itle 4"/>
          <p:cNvSpPr txBox="1">
            <a:spLocks/>
          </p:cNvSpPr>
          <p:nvPr/>
        </p:nvSpPr>
        <p:spPr>
          <a:xfrm>
            <a:off x="142008" y="3464895"/>
            <a:ext cx="67921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200" smtClean="0">
                <a:latin typeface="Arial" pitchFamily="34" charset="0"/>
                <a:cs typeface="Arial" pitchFamily="34" charset="0"/>
              </a:rPr>
              <a:t>a) Cây đậu thần nảy mầm vào ngày nào trong tuần?</a:t>
            </a:r>
            <a:endParaRPr lang="en-US" sz="2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143880" y="4095750"/>
            <a:ext cx="67921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200" smtClean="0">
                <a:latin typeface="Arial" pitchFamily="34" charset="0"/>
                <a:cs typeface="Arial" pitchFamily="34" charset="0"/>
              </a:rPr>
              <a:t>b) Cây đậu thần ra hoa vào ngày nào trong tuần?</a:t>
            </a:r>
            <a:endParaRPr lang="en-US" sz="22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8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6623" y="123372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731200" y="-48078"/>
            <a:ext cx="8184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Tìm ngày còn thiếu.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98789"/>
            <a:ext cx="8407101" cy="2158761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/>
        </p:nvSpPr>
        <p:spPr>
          <a:xfrm>
            <a:off x="1522133" y="2615531"/>
            <a:ext cx="1351291" cy="4399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 hai</a:t>
            </a:r>
            <a:endParaRPr lang="en-US" sz="2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5155478" y="2615531"/>
            <a:ext cx="1351291" cy="4399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 tư</a:t>
            </a:r>
            <a:endParaRPr lang="en-US" sz="2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22550" y="2615531"/>
            <a:ext cx="457200" cy="457200"/>
          </a:xfrm>
          <a:prstGeom prst="round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365278" y="2615531"/>
            <a:ext cx="457200" cy="457200"/>
          </a:xfrm>
          <a:prstGeom prst="round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3346476" y="2611843"/>
            <a:ext cx="1351291" cy="4399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 ba</a:t>
            </a:r>
            <a:endParaRPr lang="en-US" sz="2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itle 4"/>
          <p:cNvSpPr txBox="1">
            <a:spLocks/>
          </p:cNvSpPr>
          <p:nvPr/>
        </p:nvSpPr>
        <p:spPr>
          <a:xfrm>
            <a:off x="6861553" y="2604407"/>
            <a:ext cx="1486420" cy="4399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 năm</a:t>
            </a:r>
            <a:endParaRPr lang="en-US" sz="2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76709" y="166008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10109" y="231486"/>
            <a:ext cx="8137668" cy="935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Mỗi bông hoa ghi một ngày trong tuần. Em hãy đọc tên các ngày còn thiếu.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01" y="1540035"/>
            <a:ext cx="9119691" cy="335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07193" y="2457450"/>
            <a:ext cx="1351291" cy="838200"/>
            <a:chOff x="399868" y="2457450"/>
            <a:chExt cx="1351291" cy="838200"/>
          </a:xfrm>
        </p:grpSpPr>
        <p:sp>
          <p:nvSpPr>
            <p:cNvPr id="2" name="Oval 1"/>
            <p:cNvSpPr/>
            <p:nvPr/>
          </p:nvSpPr>
          <p:spPr>
            <a:xfrm>
              <a:off x="630099" y="2457450"/>
              <a:ext cx="922020" cy="838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itle 4"/>
            <p:cNvSpPr txBox="1">
              <a:spLocks/>
            </p:cNvSpPr>
            <p:nvPr/>
          </p:nvSpPr>
          <p:spPr>
            <a:xfrm>
              <a:off x="399868" y="2662033"/>
              <a:ext cx="1351291" cy="43990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Thứ ba</a:t>
              </a:r>
              <a:endParaRPr lang="en-US" sz="18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62572" y="2457450"/>
            <a:ext cx="1635062" cy="838200"/>
            <a:chOff x="414382" y="2457450"/>
            <a:chExt cx="1351291" cy="838200"/>
          </a:xfrm>
        </p:grpSpPr>
        <p:sp>
          <p:nvSpPr>
            <p:cNvPr id="19" name="Oval 18"/>
            <p:cNvSpPr/>
            <p:nvPr/>
          </p:nvSpPr>
          <p:spPr>
            <a:xfrm>
              <a:off x="672009" y="2457450"/>
              <a:ext cx="838200" cy="838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4"/>
            <p:cNvSpPr txBox="1">
              <a:spLocks/>
            </p:cNvSpPr>
            <p:nvPr/>
          </p:nvSpPr>
          <p:spPr>
            <a:xfrm>
              <a:off x="414382" y="2662033"/>
              <a:ext cx="1351291" cy="43990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Thứ năm</a:t>
              </a:r>
              <a:endParaRPr lang="en-US" sz="18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021679" y="2405561"/>
            <a:ext cx="1635062" cy="922020"/>
            <a:chOff x="414382" y="2457450"/>
            <a:chExt cx="1351291" cy="838200"/>
          </a:xfrm>
        </p:grpSpPr>
        <p:sp>
          <p:nvSpPr>
            <p:cNvPr id="22" name="Oval 21"/>
            <p:cNvSpPr/>
            <p:nvPr/>
          </p:nvSpPr>
          <p:spPr>
            <a:xfrm>
              <a:off x="672009" y="2457450"/>
              <a:ext cx="838200" cy="838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itle 4"/>
            <p:cNvSpPr txBox="1">
              <a:spLocks/>
            </p:cNvSpPr>
            <p:nvPr/>
          </p:nvSpPr>
          <p:spPr>
            <a:xfrm>
              <a:off x="414382" y="2662033"/>
              <a:ext cx="1351291" cy="43990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Thứ bảy</a:t>
              </a:r>
              <a:endParaRPr lang="en-US" sz="18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468797" y="2387236"/>
            <a:ext cx="1635062" cy="922020"/>
            <a:chOff x="414382" y="2457450"/>
            <a:chExt cx="1351291" cy="838200"/>
          </a:xfrm>
        </p:grpSpPr>
        <p:sp>
          <p:nvSpPr>
            <p:cNvPr id="25" name="Oval 24"/>
            <p:cNvSpPr/>
            <p:nvPr/>
          </p:nvSpPr>
          <p:spPr>
            <a:xfrm>
              <a:off x="672009" y="2457450"/>
              <a:ext cx="838200" cy="838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itle 4"/>
            <p:cNvSpPr txBox="1">
              <a:spLocks/>
            </p:cNvSpPr>
            <p:nvPr/>
          </p:nvSpPr>
          <p:spPr>
            <a:xfrm>
              <a:off x="414382" y="2662033"/>
              <a:ext cx="1351291" cy="43990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Chủ nhật</a:t>
              </a:r>
              <a:endParaRPr lang="en-US" sz="18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78.</a:t>
            </a:r>
            <a:endParaRPr lang="en-US" sz="28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2352</TotalTime>
  <Words>187</Words>
  <Application>Microsoft Office PowerPoint</Application>
  <PresentationFormat>On-screen Show (16:9)</PresentationFormat>
  <Paragraphs>53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Chủ đề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PC</cp:lastModifiedBy>
  <cp:revision>375</cp:revision>
  <dcterms:created xsi:type="dcterms:W3CDTF">2021-01-09T02:19:28Z</dcterms:created>
  <dcterms:modified xsi:type="dcterms:W3CDTF">2021-03-22T15:17:39Z</dcterms:modified>
</cp:coreProperties>
</file>